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0DB240-D505-4A14-8269-1F604FE46765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49A8CB-8104-4DC2-822C-402822993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7.jpeg"/><Relationship Id="rId7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8.jpe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4692" y="642918"/>
            <a:ext cx="5672150" cy="2786081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ЦВЕТЫ  НАШЕГО  КРАЯ</a:t>
            </a:r>
            <a:endParaRPr lang="ru-RU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9011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5968"/>
            <a:ext cx="2287718" cy="230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6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484800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118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571744"/>
            <a:ext cx="2500330" cy="219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339042" cy="1465886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Крайне редко в дикой природе можно встретить крокусы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C:\Users\userss\Desktop\цвет\1393933_prostrel-cvetok-raskras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071678"/>
            <a:ext cx="6638548" cy="44291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08696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Ближе к маю в лесу расцветают - баранчики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C:\Users\userss\Desktop\цвет\pervotcvet_vesenni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714488"/>
            <a:ext cx="6286544" cy="471490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Затем приходит пора</a:t>
            </a:r>
            <a:br>
              <a:rPr lang="ru-RU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ландышей </a:t>
            </a:r>
            <a:endParaRPr lang="ru-RU" sz="4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C:\Users\userss\Desktop\цвет\landis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643050"/>
            <a:ext cx="6502400" cy="4876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  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Растения луга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500702"/>
            <a:ext cx="7572428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Калужница растёт на лугу вблизи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воды, очень ядовита.</a:t>
            </a:r>
          </a:p>
          <a:p>
            <a:endParaRPr lang="ru-RU" dirty="0"/>
          </a:p>
        </p:txBody>
      </p:sp>
      <p:pic>
        <p:nvPicPr>
          <p:cNvPr id="13314" name="Picture 2" descr="C:\Users\userss\Desktop\цвет\Kaluzhnits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4" y="1214422"/>
            <a:ext cx="6072230" cy="41384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Адонис весенний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C:\Users\userss\Desktop\цвет\адонис весенний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357298"/>
            <a:ext cx="7365082" cy="489087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ss\Desktop\цвет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C:\Users\userss\Desktop\цвет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Незабудки растут по берегам водоёмов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C:\Users\userss\Desktop\цвет\polevie_tsveti_i_travi_samarskoj_oblasti_foto_i_nazvanija_7.jpg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643050"/>
            <a:ext cx="6531480" cy="46781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Нивяник – растение из которого любят плести венки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 descr="C:\Users\userss\Desktop\цвет\origin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714488"/>
            <a:ext cx="6477000" cy="4857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Ромашка  аптечная    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C:\Users\userss\Desktop\121883541_4975968_romashk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1604" y="1297917"/>
            <a:ext cx="5357850" cy="53392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ss\Desktop\цвет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8139428" cy="6914892"/>
          </a:xfrm>
          <a:prstGeom prst="rect">
            <a:avLst/>
          </a:prstGeom>
          <a:noFill/>
        </p:spPr>
      </p:pic>
      <p:pic>
        <p:nvPicPr>
          <p:cNvPr id="5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0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2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4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6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Луговая  герань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C:\Users\userss\Desktop\цвет\geran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7" y="1285860"/>
            <a:ext cx="6810423" cy="51078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Шалфей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21506" name="Picture 2" descr="C:\Users\userss\Desktop\цве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71612"/>
            <a:ext cx="7227916" cy="48463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42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Тысячелистник</a:t>
            </a:r>
            <a:endParaRPr lang="ru-RU" sz="4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 descr="C:\Users\userss\Desktop\a76814f44ebeee174f5e73c8f22092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85860"/>
            <a:ext cx="6350000" cy="5245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Тысячелистник разовый    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6" name="Picture 2" descr="C:\Users\userss\Desktop\цвет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14422"/>
            <a:ext cx="6553567" cy="52864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Зверобой</a:t>
            </a:r>
            <a:endParaRPr lang="ru-RU" sz="4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C:\Users\userss\Desktop\i (3).jpg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142984"/>
            <a:ext cx="7143800" cy="51018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Одуванчик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4578" name="Picture 2" descr="C:\Users\userss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85860"/>
            <a:ext cx="7152195" cy="50720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Подорожник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C:\Users\userss\Desktop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071546"/>
            <a:ext cx="4071966" cy="5429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ss\Desktop\цвет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143900" cy="68579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Василёк</a:t>
            </a:r>
            <a:endParaRPr lang="ru-RU" sz="40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650" name="Picture 2" descr="C:\Users\userss\Desktop\цвет\2caff59cc09b78ce11fdfae158cb1a1b-6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500174"/>
            <a:ext cx="6357982" cy="48418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Колокольчики</a:t>
            </a:r>
            <a:endParaRPr lang="ru-RU" sz="36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4" name="Picture 2" descr="C:\Users\userss\Desktop\цвет\0019-045-Krasnaja-knig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142984"/>
            <a:ext cx="7215238" cy="526712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714380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Первоцвет – мать и мачеха</a:t>
            </a:r>
            <a:endParaRPr lang="ru-RU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userss\Desktop\цвет\ma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85860"/>
            <a:ext cx="6328821" cy="50720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Кипрей или Иван - чай</a:t>
            </a:r>
            <a:endParaRPr lang="ru-RU" sz="44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2" descr="C:\Users\userss\Desktop\цвет\1280x960_424204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70" t="2740" r="2655" b="6849"/>
          <a:stretch>
            <a:fillRect/>
          </a:stretch>
        </p:blipFill>
        <p:spPr bwMode="auto">
          <a:xfrm>
            <a:off x="285720" y="1571612"/>
            <a:ext cx="7598405" cy="46434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 </a:t>
            </a:r>
            <a:r>
              <a:rPr lang="ru-RU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Луговые  гвоздики</a:t>
            </a:r>
            <a:endParaRPr lang="ru-RU" sz="44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22" name="Picture 2" descr="C:\Users\userss\Desktop\цвет\9294cb47-0e5c-4f7d-8b54-a8efd77017cf.jpg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500174"/>
            <a:ext cx="7276444" cy="45720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Цветы – краса земли</a:t>
            </a:r>
            <a:endParaRPr lang="ru-RU" sz="44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2770" name="Picture 2" descr="C:\Users\userss\Desktop\цвет\12517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14422"/>
            <a:ext cx="7143800" cy="53578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</a:t>
            </a:r>
            <a:r>
              <a:rPr lang="ru-RU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Будь природе другом!</a:t>
            </a:r>
            <a:endParaRPr lang="ru-RU" sz="3600" dirty="0"/>
          </a:p>
        </p:txBody>
      </p:sp>
      <p:pic>
        <p:nvPicPr>
          <p:cNvPr id="33794" name="Picture 2" descr="C:\Users\userss\Desktop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31" r="9649" b="21621"/>
          <a:stretch>
            <a:fillRect/>
          </a:stretch>
        </p:blipFill>
        <p:spPr bwMode="auto">
          <a:xfrm>
            <a:off x="273403" y="1428736"/>
            <a:ext cx="7513307" cy="43577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715304" cy="1071546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цветах написано много книг, мы вам  предлагаем самые интересные</a:t>
            </a:r>
            <a:endParaRPr lang="ru-RU" sz="3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214422"/>
            <a:ext cx="3571900" cy="5429264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Козлова Т.А. Растения Луга: Энциклопедия/ Т.А. Козлова.- М.: Дрофа. 2008.- 63с.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Книга  содержит  описание распространенных  видов дикорастущих  цветов  луга. Издание  содержит  красочные иллюстрации, описание  особенностей строения  растений, их распространение  и  значение  для  человека.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ss\Desktop\Kozlova_T.A._Sivoglazov_V.I.__Rasteniya_luga_Rukovodstvo_dlya_opredeleniya_rasp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428736"/>
            <a:ext cx="2913919" cy="44291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00042"/>
            <a:ext cx="4071966" cy="5715040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Онегов</a:t>
            </a:r>
            <a:r>
              <a:rPr lang="ru-RU" sz="2000" b="1" dirty="0" smtClean="0">
                <a:solidFill>
                  <a:srgbClr val="002060"/>
                </a:solidFill>
              </a:rPr>
              <a:t>, А.С. Занимательная ботаническая энциклопедия: Цветущие  травы. – М.: Педагогика – Пресс. 2000, - 112с.</a:t>
            </a:r>
          </a:p>
          <a:p>
            <a:pPr marL="0" indent="274320" algn="just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Благодаря  этой книге вы совершите удивительную прогулку  в поле, к реке, на луг и на лесную полянку. Узнаете  как  цветут различные цветы, как  они  размножаются, как  используются  людьми.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Прекрасные иллюстрации  помогут запомнить внешний  вид  растения.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ss\Desktop\17226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857232"/>
            <a:ext cx="3431072" cy="47863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143380"/>
            <a:ext cx="7429552" cy="2428892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Все эти книги  написал  А.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Онегов</a:t>
            </a:r>
            <a:r>
              <a:rPr lang="ru-RU" sz="2000" b="1" i="1" dirty="0" smtClean="0">
                <a:solidFill>
                  <a:srgbClr val="002060"/>
                </a:solidFill>
              </a:rPr>
              <a:t> – писатель– натуралист. </a:t>
            </a:r>
          </a:p>
          <a:p>
            <a:pPr marL="0" indent="27432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В  каждой  из них он рассказал  об особенностях растений произрастающих именно на оговоренной территории.  Подробное  описание  и прекрасные иллюстрации помогут вам  лучше  узнать о растениях нашей климатической  зоны.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ss\Desktop\169916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85728"/>
            <a:ext cx="2642227" cy="32147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userss\Desktop\98.jpg"/>
          <p:cNvPicPr>
            <a:picLocks noChangeAspect="1" noChangeArrowheads="1"/>
          </p:cNvPicPr>
          <p:nvPr/>
        </p:nvPicPr>
        <p:blipFill>
          <a:blip r:embed="rId3"/>
          <a:srcRect l="5625" t="2914" r="6249" b="3821"/>
          <a:stretch>
            <a:fillRect/>
          </a:stretch>
        </p:blipFill>
        <p:spPr bwMode="auto">
          <a:xfrm>
            <a:off x="3071802" y="785794"/>
            <a:ext cx="2255878" cy="30718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userss\Desktop\1959ea0fea06faf27b0fb9ad0466b8eb-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72132" y="214290"/>
            <a:ext cx="2428892" cy="315440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8580"/>
            <a:ext cx="4000528" cy="6429420"/>
          </a:xfrm>
        </p:spPr>
        <p:txBody>
          <a:bodyPr>
            <a:normAutofit lnSpcReduction="10000"/>
          </a:bodyPr>
          <a:lstStyle/>
          <a:p>
            <a:pPr marL="0" indent="27432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Шустова И.Б. Азбука растений России: книга  для чтения детям / И.Б.Шустова. М.: Дрофа, 2006, 63с.</a:t>
            </a:r>
          </a:p>
          <a:p>
            <a:pPr marL="0" indent="27432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27432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Растения появились  на Земле значительно  раньше человека. Эта  книга познакомит  вашего ребёнка с жизнью  трав, цветов которые особенно часто встречаются  у дороги, на лугу, в лесу,  у реки.  Материал подаётся  в  форме  рассказа. В конце  каждого рассказа  предлагается мини викторина, которая  позволит вам  поиграть с ребёнком.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098" name="Picture 2" descr="C:\Users\userss\Desktop\53580008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928670"/>
            <a:ext cx="3725082" cy="48767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20040"/>
            <a:ext cx="7929618" cy="4037654"/>
          </a:xfrm>
        </p:spPr>
        <p:txBody>
          <a:bodyPr/>
          <a:lstStyle/>
          <a:p>
            <a:pPr algn="ctr"/>
            <a:r>
              <a:rPr lang="ru-RU" sz="42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 эти  книги  вы  сможете  взять в нашей библиотеке, или  любой другой  детской библиотеке нашего города</a:t>
            </a:r>
            <a:endParaRPr lang="ru-RU" sz="4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ss\Desktop\цвет\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Лесные первоцветы</a:t>
            </a:r>
          </a:p>
        </p:txBody>
      </p:sp>
      <p:pic>
        <p:nvPicPr>
          <p:cNvPr id="4098" name="Picture 2" descr="C:\Users\userss\Desktop\цвет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49" t="14474" r="6775" b="5838"/>
          <a:stretch>
            <a:fillRect/>
          </a:stretch>
        </p:blipFill>
        <p:spPr bwMode="auto">
          <a:xfrm>
            <a:off x="571472" y="1357298"/>
            <a:ext cx="6958902" cy="49292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Лесная примула</a:t>
            </a:r>
            <a:endParaRPr lang="ru-RU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C:\Users\userss\Desktop\цвет\е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6482106" cy="48577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Сон – трава или подснежник</a:t>
            </a:r>
            <a:endParaRPr lang="ru-RU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C:\Users\userss\Desktop\цвет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643050"/>
            <a:ext cx="6750891" cy="450059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       </a:t>
            </a:r>
            <a:r>
              <a:rPr lang="ru-RU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Подснежники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7170" name="Picture 2" descr="C:\Users\userss\Desktop\цвет\hello_html_m42f71b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85860"/>
            <a:ext cx="6858048" cy="51435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42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лесных полянах цветёт  хохлатка</a:t>
            </a:r>
            <a:endParaRPr lang="ru-RU" sz="42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C:\Users\userss\Desktop\цвет\944646_pervocvety-hohlat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643050"/>
            <a:ext cx="6429420" cy="48220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growinggarden.ru/img/2016/020714/4701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1146863"/>
            <a:ext cx="642942" cy="64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laycast.ru/uploads/2016/03/01/175870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4143380"/>
            <a:ext cx="698330" cy="46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www.playcast.ru/uploads/2017/04/10/222762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2071678"/>
            <a:ext cx="702695" cy="61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wlife.ru/wp-content/gallery/cvety/cv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4254" y="3071810"/>
            <a:ext cx="656902" cy="64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www.playcast.ru/uploads/2016/10/13/2018927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214" y="5000636"/>
            <a:ext cx="642910" cy="63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http://www.playcast.ru/uploads/2016/04/13/182485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358214" y="5929330"/>
            <a:ext cx="628915" cy="62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http://www.pngall.com/wp-content/uploads/2016/06/Dahlia-Transparen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7186" y="357166"/>
            <a:ext cx="693970" cy="58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201</TotalTime>
  <Words>368</Words>
  <Application>Microsoft Office PowerPoint</Application>
  <PresentationFormat>Экран (4:3)</PresentationFormat>
  <Paragraphs>45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Изящная</vt:lpstr>
      <vt:lpstr>ЦВЕТЫ  НАШЕГО  КРАЯ</vt:lpstr>
      <vt:lpstr>Слайд 2</vt:lpstr>
      <vt:lpstr>Первоцвет – мать и мачеха</vt:lpstr>
      <vt:lpstr>Слайд 4</vt:lpstr>
      <vt:lpstr>Лесные первоцветы</vt:lpstr>
      <vt:lpstr>Лесная примула</vt:lpstr>
      <vt:lpstr>Сон – трава или подснежник</vt:lpstr>
      <vt:lpstr>       Подснежники </vt:lpstr>
      <vt:lpstr>   На лесных полянах цветёт  хохлатка</vt:lpstr>
      <vt:lpstr>Крайне редко в дикой природе можно встретить крокусы</vt:lpstr>
      <vt:lpstr>Ближе к маю в лесу расцветают - баранчики</vt:lpstr>
      <vt:lpstr>     Затем приходит пора ландышей </vt:lpstr>
      <vt:lpstr>      Растения луга</vt:lpstr>
      <vt:lpstr>   Адонис весенний</vt:lpstr>
      <vt:lpstr>Слайд 15</vt:lpstr>
      <vt:lpstr> </vt:lpstr>
      <vt:lpstr> Незабудки растут по берегам водоёмов</vt:lpstr>
      <vt:lpstr>Нивяник – растение из которого любят плести венки</vt:lpstr>
      <vt:lpstr> Ромашка  аптечная    </vt:lpstr>
      <vt:lpstr>    Луговая  герань</vt:lpstr>
      <vt:lpstr>Шалфей </vt:lpstr>
      <vt:lpstr>  Тысячелистник</vt:lpstr>
      <vt:lpstr>Тысячелистник разовый    </vt:lpstr>
      <vt:lpstr>Зверобой</vt:lpstr>
      <vt:lpstr>Одуванчик</vt:lpstr>
      <vt:lpstr>Подорожник</vt:lpstr>
      <vt:lpstr>Слайд 27</vt:lpstr>
      <vt:lpstr>Василёк</vt:lpstr>
      <vt:lpstr>Колокольчики</vt:lpstr>
      <vt:lpstr>Кипрей или Иван - чай</vt:lpstr>
      <vt:lpstr>   Луговые  гвоздики</vt:lpstr>
      <vt:lpstr> Цветы – краса земли</vt:lpstr>
      <vt:lpstr>  Будь природе другом!</vt:lpstr>
      <vt:lpstr>О цветах написано много книг, мы вам  предлагаем самые интересные</vt:lpstr>
      <vt:lpstr>Слайд 35</vt:lpstr>
      <vt:lpstr>Слайд 36</vt:lpstr>
      <vt:lpstr>Слайд 37</vt:lpstr>
      <vt:lpstr>Все  эти  книги  вы  сможете  взять в нашей библиотеке, или  любой другой  детской библиотеке нашего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 НАШЕГО  КРАЯ</dc:title>
  <dc:creator>userss</dc:creator>
  <cp:lastModifiedBy>userss</cp:lastModifiedBy>
  <cp:revision>69</cp:revision>
  <dcterms:created xsi:type="dcterms:W3CDTF">2017-02-25T12:57:47Z</dcterms:created>
  <dcterms:modified xsi:type="dcterms:W3CDTF">2017-12-01T12:12:35Z</dcterms:modified>
</cp:coreProperties>
</file>